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9"/>
  </p:notesMasterIdLst>
  <p:sldIdLst>
    <p:sldId id="944" r:id="rId2"/>
    <p:sldId id="946" r:id="rId3"/>
    <p:sldId id="947" r:id="rId4"/>
    <p:sldId id="948" r:id="rId5"/>
    <p:sldId id="949" r:id="rId6"/>
    <p:sldId id="939" r:id="rId7"/>
    <p:sldId id="94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699A2"/>
    <a:srgbClr val="92E0E6"/>
    <a:srgbClr val="29A7B1"/>
    <a:srgbClr val="4991C7"/>
    <a:srgbClr val="73FDD6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6F083-6D4F-F542-9787-701CB674383D}" v="229" dt="2020-06-20T14:10:18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25"/>
  </p:normalViewPr>
  <p:slideViewPr>
    <p:cSldViewPr snapToGrid="0" snapToObjects="1">
      <p:cViewPr varScale="1">
        <p:scale>
          <a:sx n="61" d="100"/>
          <a:sy n="61" d="100"/>
        </p:scale>
        <p:origin x="84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agn Manukyan" userId="60bacbf2eb945a5b" providerId="LiveId" clId="{FE36F083-6D4F-F542-9787-701CB674383D}"/>
    <pc:docChg chg="undo redo custSel addSld delSld modSld sldOrd">
      <pc:chgData name="Vaagn Manukyan" userId="60bacbf2eb945a5b" providerId="LiveId" clId="{FE36F083-6D4F-F542-9787-701CB674383D}" dt="2020-06-20T14:15:59.590" v="2862" actId="113"/>
      <pc:docMkLst>
        <pc:docMk/>
      </pc:docMkLst>
      <pc:sldChg chg="addSp delSp modSp">
        <pc:chgData name="Vaagn Manukyan" userId="60bacbf2eb945a5b" providerId="LiveId" clId="{FE36F083-6D4F-F542-9787-701CB674383D}" dt="2020-06-20T13:21:53.735" v="1113" actId="478"/>
        <pc:sldMkLst>
          <pc:docMk/>
          <pc:sldMk cId="2962297075" sldId="285"/>
        </pc:sldMkLst>
        <pc:spChg chg="mod">
          <ac:chgData name="Vaagn Manukyan" userId="60bacbf2eb945a5b" providerId="LiveId" clId="{FE36F083-6D4F-F542-9787-701CB674383D}" dt="2020-06-20T12:43:21.634" v="346" actId="1076"/>
          <ac:spMkLst>
            <pc:docMk/>
            <pc:sldMk cId="2962297075" sldId="285"/>
            <ac:spMk id="6" creationId="{00000000-0000-0000-0000-000000000000}"/>
          </ac:spMkLst>
        </pc:spChg>
        <pc:picChg chg="add del mod">
          <ac:chgData name="Vaagn Manukyan" userId="60bacbf2eb945a5b" providerId="LiveId" clId="{FE36F083-6D4F-F542-9787-701CB674383D}" dt="2020-06-20T13:21:53.735" v="1113" actId="478"/>
          <ac:picMkLst>
            <pc:docMk/>
            <pc:sldMk cId="2962297075" sldId="285"/>
            <ac:picMk id="8" creationId="{F9BFF175-36FC-1E42-9845-3D63A7E73ABE}"/>
          </ac:picMkLst>
        </pc:picChg>
        <pc:picChg chg="add mod">
          <ac:chgData name="Vaagn Manukyan" userId="60bacbf2eb945a5b" providerId="LiveId" clId="{FE36F083-6D4F-F542-9787-701CB674383D}" dt="2020-06-20T13:20:02.783" v="1089" actId="1076"/>
          <ac:picMkLst>
            <pc:docMk/>
            <pc:sldMk cId="2962297075" sldId="285"/>
            <ac:picMk id="10" creationId="{E01A1893-D9E6-8A42-8A1E-41195E71DAD3}"/>
          </ac:picMkLst>
        </pc:picChg>
        <pc:picChg chg="mod">
          <ac:chgData name="Vaagn Manukyan" userId="60bacbf2eb945a5b" providerId="LiveId" clId="{FE36F083-6D4F-F542-9787-701CB674383D}" dt="2020-06-20T12:43:12.732" v="344" actId="1076"/>
          <ac:picMkLst>
            <pc:docMk/>
            <pc:sldMk cId="2962297075" sldId="285"/>
            <ac:picMk id="11" creationId="{6254513D-4B04-2741-934A-7A894877480B}"/>
          </ac:picMkLst>
        </pc:picChg>
        <pc:picChg chg="mod">
          <ac:chgData name="Vaagn Manukyan" userId="60bacbf2eb945a5b" providerId="LiveId" clId="{FE36F083-6D4F-F542-9787-701CB674383D}" dt="2020-06-20T12:43:10.664" v="343" actId="1076"/>
          <ac:picMkLst>
            <pc:docMk/>
            <pc:sldMk cId="2962297075" sldId="285"/>
            <ac:picMk id="13" creationId="{6EADBB1F-D884-9448-B9A1-33B0D5C0B275}"/>
          </ac:picMkLst>
        </pc:picChg>
        <pc:picChg chg="add del mod">
          <ac:chgData name="Vaagn Manukyan" userId="60bacbf2eb945a5b" providerId="LiveId" clId="{FE36F083-6D4F-F542-9787-701CB674383D}" dt="2020-06-20T13:18:06.198" v="1068" actId="478"/>
          <ac:picMkLst>
            <pc:docMk/>
            <pc:sldMk cId="2962297075" sldId="285"/>
            <ac:picMk id="14" creationId="{C625ADB2-EA82-DF42-ABB7-DB6D1911A5B3}"/>
          </ac:picMkLst>
        </pc:picChg>
        <pc:picChg chg="add del mod">
          <ac:chgData name="Vaagn Manukyan" userId="60bacbf2eb945a5b" providerId="LiveId" clId="{FE36F083-6D4F-F542-9787-701CB674383D}" dt="2020-06-20T13:17:56.071" v="1065" actId="478"/>
          <ac:picMkLst>
            <pc:docMk/>
            <pc:sldMk cId="2962297075" sldId="285"/>
            <ac:picMk id="15" creationId="{BFEDC5FD-7DD6-514F-8638-C29A35195B06}"/>
          </ac:picMkLst>
        </pc:picChg>
      </pc:sldChg>
      <pc:sldChg chg="modSp del ord">
        <pc:chgData name="Vaagn Manukyan" userId="60bacbf2eb945a5b" providerId="LiveId" clId="{FE36F083-6D4F-F542-9787-701CB674383D}" dt="2020-06-20T13:15:46.620" v="1047" actId="2696"/>
        <pc:sldMkLst>
          <pc:docMk/>
          <pc:sldMk cId="3091931513" sldId="310"/>
        </pc:sldMkLst>
        <pc:graphicFrameChg chg="mod modGraphic">
          <ac:chgData name="Vaagn Manukyan" userId="60bacbf2eb945a5b" providerId="LiveId" clId="{FE36F083-6D4F-F542-9787-701CB674383D}" dt="2020-06-20T13:06:20.058" v="789" actId="20577"/>
          <ac:graphicFrameMkLst>
            <pc:docMk/>
            <pc:sldMk cId="3091931513" sldId="310"/>
            <ac:graphicFrameMk id="57" creationId="{00000000-0000-0000-0000-000000000000}"/>
          </ac:graphicFrameMkLst>
        </pc:graphicFrameChg>
      </pc:sldChg>
      <pc:sldChg chg="addSp delSp modSp">
        <pc:chgData name="Vaagn Manukyan" userId="60bacbf2eb945a5b" providerId="LiveId" clId="{FE36F083-6D4F-F542-9787-701CB674383D}" dt="2020-06-20T13:21:40.096" v="1112" actId="1076"/>
        <pc:sldMkLst>
          <pc:docMk/>
          <pc:sldMk cId="1398007916" sldId="386"/>
        </pc:sldMkLst>
        <pc:spChg chg="mod">
          <ac:chgData name="Vaagn Manukyan" userId="60bacbf2eb945a5b" providerId="LiveId" clId="{FE36F083-6D4F-F542-9787-701CB674383D}" dt="2020-06-19T09:17:52.701" v="125"/>
          <ac:spMkLst>
            <pc:docMk/>
            <pc:sldMk cId="1398007916" sldId="386"/>
            <ac:spMk id="2" creationId="{76222A82-27E7-6049-9F1F-400119C4F066}"/>
          </ac:spMkLst>
        </pc:spChg>
        <pc:spChg chg="del">
          <ac:chgData name="Vaagn Manukyan" userId="60bacbf2eb945a5b" providerId="LiveId" clId="{FE36F083-6D4F-F542-9787-701CB674383D}" dt="2020-06-19T09:14:10.082" v="48" actId="478"/>
          <ac:spMkLst>
            <pc:docMk/>
            <pc:sldMk cId="1398007916" sldId="386"/>
            <ac:spMk id="3" creationId="{00000000-0000-0000-0000-000000000000}"/>
          </ac:spMkLst>
        </pc:spChg>
        <pc:spChg chg="add mod">
          <ac:chgData name="Vaagn Manukyan" userId="60bacbf2eb945a5b" providerId="LiveId" clId="{FE36F083-6D4F-F542-9787-701CB674383D}" dt="2020-06-20T13:21:25.638" v="1108" actId="1076"/>
          <ac:spMkLst>
            <pc:docMk/>
            <pc:sldMk cId="1398007916" sldId="386"/>
            <ac:spMk id="10" creationId="{7B39C9DA-2D04-8E4F-B1BB-775436C9F58A}"/>
          </ac:spMkLst>
        </pc:spChg>
        <pc:picChg chg="add mod">
          <ac:chgData name="Vaagn Manukyan" userId="60bacbf2eb945a5b" providerId="LiveId" clId="{FE36F083-6D4F-F542-9787-701CB674383D}" dt="2020-06-20T13:21:40.096" v="1112" actId="1076"/>
          <ac:picMkLst>
            <pc:docMk/>
            <pc:sldMk cId="1398007916" sldId="386"/>
            <ac:picMk id="4" creationId="{BD4D5977-D39F-0C42-BF90-4842E91CFD42}"/>
          </ac:picMkLst>
        </pc:picChg>
        <pc:picChg chg="add del mod">
          <ac:chgData name="Vaagn Manukyan" userId="60bacbf2eb945a5b" providerId="LiveId" clId="{FE36F083-6D4F-F542-9787-701CB674383D}" dt="2020-06-19T09:17:14.480" v="80" actId="478"/>
          <ac:picMkLst>
            <pc:docMk/>
            <pc:sldMk cId="1398007916" sldId="386"/>
            <ac:picMk id="6" creationId="{70B863C4-53E6-1142-B342-24E8DBF1F794}"/>
          </ac:picMkLst>
        </pc:picChg>
        <pc:picChg chg="mod">
          <ac:chgData name="Vaagn Manukyan" userId="60bacbf2eb945a5b" providerId="LiveId" clId="{FE36F083-6D4F-F542-9787-701CB674383D}" dt="2020-06-20T13:21:32.963" v="1110" actId="1076"/>
          <ac:picMkLst>
            <pc:docMk/>
            <pc:sldMk cId="1398007916" sldId="386"/>
            <ac:picMk id="8" creationId="{00000000-0000-0000-0000-000000000000}"/>
          </ac:picMkLst>
        </pc:picChg>
        <pc:picChg chg="mod">
          <ac:chgData name="Vaagn Manukyan" userId="60bacbf2eb945a5b" providerId="LiveId" clId="{FE36F083-6D4F-F542-9787-701CB674383D}" dt="2020-06-20T13:20:59.910" v="1103" actId="1076"/>
          <ac:picMkLst>
            <pc:docMk/>
            <pc:sldMk cId="1398007916" sldId="386"/>
            <ac:picMk id="9" creationId="{D580E804-3C48-2A49-93DB-99500EEFCB21}"/>
          </ac:picMkLst>
        </pc:picChg>
        <pc:picChg chg="add mod">
          <ac:chgData name="Vaagn Manukyan" userId="60bacbf2eb945a5b" providerId="LiveId" clId="{FE36F083-6D4F-F542-9787-701CB674383D}" dt="2020-06-20T13:20:37.173" v="1095" actId="1076"/>
          <ac:picMkLst>
            <pc:docMk/>
            <pc:sldMk cId="1398007916" sldId="386"/>
            <ac:picMk id="11" creationId="{B26AA4D8-2FE6-8344-BBD6-438F16EA8CB1}"/>
          </ac:picMkLst>
        </pc:picChg>
        <pc:picChg chg="mod">
          <ac:chgData name="Vaagn Manukyan" userId="60bacbf2eb945a5b" providerId="LiveId" clId="{FE36F083-6D4F-F542-9787-701CB674383D}" dt="2020-06-20T13:20:54.675" v="1101" actId="1076"/>
          <ac:picMkLst>
            <pc:docMk/>
            <pc:sldMk cId="1398007916" sldId="386"/>
            <ac:picMk id="12" creationId="{66F9E46B-F9EA-BD47-8ED3-D830B7A9FF99}"/>
          </ac:picMkLst>
        </pc:picChg>
        <pc:cxnChg chg="mod">
          <ac:chgData name="Vaagn Manukyan" userId="60bacbf2eb945a5b" providerId="LiveId" clId="{FE36F083-6D4F-F542-9787-701CB674383D}" dt="2020-06-20T13:21:20.893" v="1107" actId="14100"/>
          <ac:cxnSpMkLst>
            <pc:docMk/>
            <pc:sldMk cId="1398007916" sldId="386"/>
            <ac:cxnSpMk id="5" creationId="{26091F8D-46BB-7847-83B3-3C14B945E155}"/>
          </ac:cxnSpMkLst>
        </pc:cxnChg>
      </pc:sldChg>
      <pc:sldChg chg="addSp delSp modSp">
        <pc:chgData name="Vaagn Manukyan" userId="60bacbf2eb945a5b" providerId="LiveId" clId="{FE36F083-6D4F-F542-9787-701CB674383D}" dt="2020-06-20T13:18:30.103" v="1075" actId="14100"/>
        <pc:sldMkLst>
          <pc:docMk/>
          <pc:sldMk cId="3325603571" sldId="875"/>
        </pc:sldMkLst>
        <pc:spChg chg="mod">
          <ac:chgData name="Vaagn Manukyan" userId="60bacbf2eb945a5b" providerId="LiveId" clId="{FE36F083-6D4F-F542-9787-701CB674383D}" dt="2020-06-20T12:42:47.657" v="341" actId="20577"/>
          <ac:spMkLst>
            <pc:docMk/>
            <pc:sldMk cId="3325603571" sldId="875"/>
            <ac:spMk id="15" creationId="{DCE302B8-00E3-3C42-A82F-90AA007A587B}"/>
          </ac:spMkLst>
        </pc:spChg>
        <pc:picChg chg="add del mod">
          <ac:chgData name="Vaagn Manukyan" userId="60bacbf2eb945a5b" providerId="LiveId" clId="{FE36F083-6D4F-F542-9787-701CB674383D}" dt="2020-06-20T13:18:17.886" v="1071" actId="478"/>
          <ac:picMkLst>
            <pc:docMk/>
            <pc:sldMk cId="3325603571" sldId="875"/>
            <ac:picMk id="4" creationId="{DE3114AD-7B75-DE48-8718-2E4EB7AB937A}"/>
          </ac:picMkLst>
        </pc:picChg>
        <pc:picChg chg="add mod">
          <ac:chgData name="Vaagn Manukyan" userId="60bacbf2eb945a5b" providerId="LiveId" clId="{FE36F083-6D4F-F542-9787-701CB674383D}" dt="2020-06-20T13:18:30.103" v="1075" actId="14100"/>
          <ac:picMkLst>
            <pc:docMk/>
            <pc:sldMk cId="3325603571" sldId="875"/>
            <ac:picMk id="5" creationId="{9D9B3B6D-056A-1E40-B2E2-0C767D4E3CA4}"/>
          </ac:picMkLst>
        </pc:picChg>
      </pc:sldChg>
      <pc:sldChg chg="del">
        <pc:chgData name="Vaagn Manukyan" userId="60bacbf2eb945a5b" providerId="LiveId" clId="{FE36F083-6D4F-F542-9787-701CB674383D}" dt="2020-06-20T14:05:02.305" v="2514" actId="2696"/>
        <pc:sldMkLst>
          <pc:docMk/>
          <pc:sldMk cId="111888011" sldId="876"/>
        </pc:sldMkLst>
      </pc:sldChg>
      <pc:sldChg chg="addSp delSp modSp del">
        <pc:chgData name="Vaagn Manukyan" userId="60bacbf2eb945a5b" providerId="LiveId" clId="{FE36F083-6D4F-F542-9787-701CB674383D}" dt="2020-06-20T14:08:32.763" v="2531" actId="2696"/>
        <pc:sldMkLst>
          <pc:docMk/>
          <pc:sldMk cId="3071904766" sldId="877"/>
        </pc:sldMkLst>
        <pc:spChg chg="add del mod">
          <ac:chgData name="Vaagn Manukyan" userId="60bacbf2eb945a5b" providerId="LiveId" clId="{FE36F083-6D4F-F542-9787-701CB674383D}" dt="2020-06-20T14:05:14.053" v="2517"/>
          <ac:spMkLst>
            <pc:docMk/>
            <pc:sldMk cId="3071904766" sldId="877"/>
            <ac:spMk id="6" creationId="{4BFBD04C-7061-6C48-8987-594DC5C92AA7}"/>
          </ac:spMkLst>
        </pc:spChg>
      </pc:sldChg>
      <pc:sldChg chg="addSp delSp modSp">
        <pc:chgData name="Vaagn Manukyan" userId="60bacbf2eb945a5b" providerId="LiveId" clId="{FE36F083-6D4F-F542-9787-701CB674383D}" dt="2020-06-20T13:19:13.401" v="1082" actId="1076"/>
        <pc:sldMkLst>
          <pc:docMk/>
          <pc:sldMk cId="1612749760" sldId="878"/>
        </pc:sldMkLst>
        <pc:spChg chg="mod">
          <ac:chgData name="Vaagn Manukyan" userId="60bacbf2eb945a5b" providerId="LiveId" clId="{FE36F083-6D4F-F542-9787-701CB674383D}" dt="2020-06-20T12:38:59.871" v="245" actId="14100"/>
          <ac:spMkLst>
            <pc:docMk/>
            <pc:sldMk cId="1612749760" sldId="878"/>
            <ac:spMk id="7" creationId="{D84C9765-02EA-534D-A6BE-3D8FE43A634F}"/>
          </ac:spMkLst>
        </pc:spChg>
        <pc:picChg chg="add del mod">
          <ac:chgData name="Vaagn Manukyan" userId="60bacbf2eb945a5b" providerId="LiveId" clId="{FE36F083-6D4F-F542-9787-701CB674383D}" dt="2020-06-20T13:19:03.579" v="1080" actId="478"/>
          <ac:picMkLst>
            <pc:docMk/>
            <pc:sldMk cId="1612749760" sldId="878"/>
            <ac:picMk id="5" creationId="{F2D66965-5C6A-2A47-B99D-7C35DD6F86AD}"/>
          </ac:picMkLst>
        </pc:picChg>
        <pc:picChg chg="add mod">
          <ac:chgData name="Vaagn Manukyan" userId="60bacbf2eb945a5b" providerId="LiveId" clId="{FE36F083-6D4F-F542-9787-701CB674383D}" dt="2020-06-20T13:19:13.401" v="1082" actId="1076"/>
          <ac:picMkLst>
            <pc:docMk/>
            <pc:sldMk cId="1612749760" sldId="878"/>
            <ac:picMk id="6" creationId="{7B641020-455A-384A-B72A-E4464AE5D5BA}"/>
          </ac:picMkLst>
        </pc:picChg>
      </pc:sldChg>
      <pc:sldChg chg="addSp delSp modSp">
        <pc:chgData name="Vaagn Manukyan" userId="60bacbf2eb945a5b" providerId="LiveId" clId="{FE36F083-6D4F-F542-9787-701CB674383D}" dt="2020-06-20T13:19:31.840" v="1083" actId="14100"/>
        <pc:sldMkLst>
          <pc:docMk/>
          <pc:sldMk cId="3355330661" sldId="926"/>
        </pc:sldMkLst>
        <pc:picChg chg="add del mod">
          <ac:chgData name="Vaagn Manukyan" userId="60bacbf2eb945a5b" providerId="LiveId" clId="{FE36F083-6D4F-F542-9787-701CB674383D}" dt="2020-06-20T12:39:36.215" v="251" actId="478"/>
          <ac:picMkLst>
            <pc:docMk/>
            <pc:sldMk cId="3355330661" sldId="926"/>
            <ac:picMk id="9" creationId="{F15F1EF4-DEDB-2D41-BA40-F32619965FA3}"/>
          </ac:picMkLst>
        </pc:picChg>
        <pc:picChg chg="add del mod">
          <ac:chgData name="Vaagn Manukyan" userId="60bacbf2eb945a5b" providerId="LiveId" clId="{FE36F083-6D4F-F542-9787-701CB674383D}" dt="2020-06-20T13:17:45.577" v="1063" actId="478"/>
          <ac:picMkLst>
            <pc:docMk/>
            <pc:sldMk cId="3355330661" sldId="926"/>
            <ac:picMk id="12" creationId="{D575B10C-99CD-5846-B570-1916B79DEC1A}"/>
          </ac:picMkLst>
        </pc:picChg>
        <pc:picChg chg="add mod">
          <ac:chgData name="Vaagn Manukyan" userId="60bacbf2eb945a5b" providerId="LiveId" clId="{FE36F083-6D4F-F542-9787-701CB674383D}" dt="2020-06-20T13:19:31.840" v="1083" actId="14100"/>
          <ac:picMkLst>
            <pc:docMk/>
            <pc:sldMk cId="3355330661" sldId="926"/>
            <ac:picMk id="13" creationId="{4E49E7B7-9284-6746-8199-02E81E3D8E7E}"/>
          </ac:picMkLst>
        </pc:picChg>
      </pc:sldChg>
      <pc:sldChg chg="addSp delSp modSp new del ord">
        <pc:chgData name="Vaagn Manukyan" userId="60bacbf2eb945a5b" providerId="LiveId" clId="{FE36F083-6D4F-F542-9787-701CB674383D}" dt="2020-06-20T13:15:21.049" v="1044" actId="2696"/>
        <pc:sldMkLst>
          <pc:docMk/>
          <pc:sldMk cId="1959712759" sldId="927"/>
        </pc:sldMkLst>
        <pc:spChg chg="add mod">
          <ac:chgData name="Vaagn Manukyan" userId="60bacbf2eb945a5b" providerId="LiveId" clId="{FE36F083-6D4F-F542-9787-701CB674383D}" dt="2020-06-20T12:44:22.502" v="349" actId="1076"/>
          <ac:spMkLst>
            <pc:docMk/>
            <pc:sldMk cId="1959712759" sldId="927"/>
            <ac:spMk id="2" creationId="{55FEB3A8-CA0F-D04B-B396-586BEE3D4A9F}"/>
          </ac:spMkLst>
        </pc:spChg>
        <pc:graphicFrameChg chg="add del mod modGraphic">
          <ac:chgData name="Vaagn Manukyan" userId="60bacbf2eb945a5b" providerId="LiveId" clId="{FE36F083-6D4F-F542-9787-701CB674383D}" dt="2020-06-20T13:05:36.188" v="787" actId="20577"/>
          <ac:graphicFrameMkLst>
            <pc:docMk/>
            <pc:sldMk cId="1959712759" sldId="927"/>
            <ac:graphicFrameMk id="3" creationId="{9A5056FC-2F43-D645-8235-51E9A64D8A57}"/>
          </ac:graphicFrameMkLst>
        </pc:graphicFrameChg>
      </pc:sldChg>
      <pc:sldChg chg="addSp delSp modSp new">
        <pc:chgData name="Vaagn Manukyan" userId="60bacbf2eb945a5b" providerId="LiveId" clId="{FE36F083-6D4F-F542-9787-701CB674383D}" dt="2020-06-20T13:42:22.476" v="1745" actId="20577"/>
        <pc:sldMkLst>
          <pc:docMk/>
          <pc:sldMk cId="1564146995" sldId="928"/>
        </pc:sldMkLst>
        <pc:spChg chg="add mod">
          <ac:chgData name="Vaagn Manukyan" userId="60bacbf2eb945a5b" providerId="LiveId" clId="{FE36F083-6D4F-F542-9787-701CB674383D}" dt="2020-06-20T13:07:08.687" v="793" actId="1076"/>
          <ac:spMkLst>
            <pc:docMk/>
            <pc:sldMk cId="1564146995" sldId="928"/>
            <ac:spMk id="3" creationId="{558244CE-4532-7647-858B-28B4276B2C59}"/>
          </ac:spMkLst>
        </pc:spChg>
        <pc:graphicFrameChg chg="add mod modGraphic">
          <ac:chgData name="Vaagn Manukyan" userId="60bacbf2eb945a5b" providerId="LiveId" clId="{FE36F083-6D4F-F542-9787-701CB674383D}" dt="2020-06-20T13:42:22.476" v="1745" actId="20577"/>
          <ac:graphicFrameMkLst>
            <pc:docMk/>
            <pc:sldMk cId="1564146995" sldId="928"/>
            <ac:graphicFrameMk id="2" creationId="{F3EF2FCE-CD92-0E46-A447-4AF873F79C85}"/>
          </ac:graphicFrameMkLst>
        </pc:graphicFrameChg>
        <pc:graphicFrameChg chg="add del mod">
          <ac:chgData name="Vaagn Manukyan" userId="60bacbf2eb945a5b" providerId="LiveId" clId="{FE36F083-6D4F-F542-9787-701CB674383D}" dt="2020-06-20T13:23:46.532" v="1120" actId="478"/>
          <ac:graphicFrameMkLst>
            <pc:docMk/>
            <pc:sldMk cId="1564146995" sldId="928"/>
            <ac:graphicFrameMk id="5" creationId="{E46A70D3-F766-3641-A988-080AFD55058F}"/>
          </ac:graphicFrameMkLst>
        </pc:graphicFrameChg>
        <pc:picChg chg="add mod">
          <ac:chgData name="Vaagn Manukyan" userId="60bacbf2eb945a5b" providerId="LiveId" clId="{FE36F083-6D4F-F542-9787-701CB674383D}" dt="2020-06-20T13:19:43.601" v="1085" actId="1076"/>
          <ac:picMkLst>
            <pc:docMk/>
            <pc:sldMk cId="1564146995" sldId="928"/>
            <ac:picMk id="4" creationId="{2EAE5844-41F1-C645-9544-F55A8D0668B5}"/>
          </ac:picMkLst>
        </pc:picChg>
      </pc:sldChg>
      <pc:sldChg chg="addSp modSp new del">
        <pc:chgData name="Vaagn Manukyan" userId="60bacbf2eb945a5b" providerId="LiveId" clId="{FE36F083-6D4F-F542-9787-701CB674383D}" dt="2020-06-20T12:50:30.168" v="423" actId="2696"/>
        <pc:sldMkLst>
          <pc:docMk/>
          <pc:sldMk cId="3566682050" sldId="928"/>
        </pc:sldMkLst>
        <pc:graphicFrameChg chg="add mod">
          <ac:chgData name="Vaagn Manukyan" userId="60bacbf2eb945a5b" providerId="LiveId" clId="{FE36F083-6D4F-F542-9787-701CB674383D}" dt="2020-06-20T12:48:16.762" v="411"/>
          <ac:graphicFrameMkLst>
            <pc:docMk/>
            <pc:sldMk cId="3566682050" sldId="928"/>
            <ac:graphicFrameMk id="2" creationId="{57800894-ED67-6C45-A705-AB4AF0A9E4EC}"/>
          </ac:graphicFrameMkLst>
        </pc:graphicFrameChg>
      </pc:sldChg>
      <pc:sldChg chg="addSp delSp modSp new">
        <pc:chgData name="Vaagn Manukyan" userId="60bacbf2eb945a5b" providerId="LiveId" clId="{FE36F083-6D4F-F542-9787-701CB674383D}" dt="2020-06-20T14:12:39.248" v="2658" actId="20577"/>
        <pc:sldMkLst>
          <pc:docMk/>
          <pc:sldMk cId="401493976" sldId="929"/>
        </pc:sldMkLst>
        <pc:spChg chg="add mod">
          <ac:chgData name="Vaagn Manukyan" userId="60bacbf2eb945a5b" providerId="LiveId" clId="{FE36F083-6D4F-F542-9787-701CB674383D}" dt="2020-06-20T13:31:26.066" v="1278" actId="1076"/>
          <ac:spMkLst>
            <pc:docMk/>
            <pc:sldMk cId="401493976" sldId="929"/>
            <ac:spMk id="2" creationId="{FF65CB92-7993-CF42-A5E8-449CBF84FAA0}"/>
          </ac:spMkLst>
        </pc:spChg>
        <pc:spChg chg="add del mod">
          <ac:chgData name="Vaagn Manukyan" userId="60bacbf2eb945a5b" providerId="LiveId" clId="{FE36F083-6D4F-F542-9787-701CB674383D}" dt="2020-06-20T14:08:22.394" v="2530" actId="478"/>
          <ac:spMkLst>
            <pc:docMk/>
            <pc:sldMk cId="401493976" sldId="929"/>
            <ac:spMk id="5" creationId="{AE6A2D5F-692B-E34C-94D5-99FA453E1D0C}"/>
          </ac:spMkLst>
        </pc:spChg>
        <pc:graphicFrameChg chg="add mod modGraphic">
          <ac:chgData name="Vaagn Manukyan" userId="60bacbf2eb945a5b" providerId="LiveId" clId="{FE36F083-6D4F-F542-9787-701CB674383D}" dt="2020-06-20T14:12:39.248" v="2658" actId="20577"/>
          <ac:graphicFrameMkLst>
            <pc:docMk/>
            <pc:sldMk cId="401493976" sldId="929"/>
            <ac:graphicFrameMk id="4" creationId="{FC8465FC-F6F3-C042-8E2A-A0A1A3B57E2F}"/>
          </ac:graphicFrameMkLst>
        </pc:graphicFrameChg>
        <pc:picChg chg="add mod">
          <ac:chgData name="Vaagn Manukyan" userId="60bacbf2eb945a5b" providerId="LiveId" clId="{FE36F083-6D4F-F542-9787-701CB674383D}" dt="2020-06-20T13:24:35.385" v="1132" actId="1076"/>
          <ac:picMkLst>
            <pc:docMk/>
            <pc:sldMk cId="401493976" sldId="929"/>
            <ac:picMk id="3" creationId="{F4A04780-2AA5-4045-A3EE-4C9BD9B51112}"/>
          </ac:picMkLst>
        </pc:picChg>
      </pc:sldChg>
      <pc:sldChg chg="modSp add">
        <pc:chgData name="Vaagn Manukyan" userId="60bacbf2eb945a5b" providerId="LiveId" clId="{FE36F083-6D4F-F542-9787-701CB674383D}" dt="2020-06-20T14:15:59.590" v="2862" actId="113"/>
        <pc:sldMkLst>
          <pc:docMk/>
          <pc:sldMk cId="1845637010" sldId="930"/>
        </pc:sldMkLst>
        <pc:graphicFrameChg chg="mod modGraphic">
          <ac:chgData name="Vaagn Manukyan" userId="60bacbf2eb945a5b" providerId="LiveId" clId="{FE36F083-6D4F-F542-9787-701CB674383D}" dt="2020-06-20T14:15:59.590" v="2862" actId="113"/>
          <ac:graphicFrameMkLst>
            <pc:docMk/>
            <pc:sldMk cId="1845637010" sldId="930"/>
            <ac:graphicFrameMk id="4" creationId="{FC8465FC-F6F3-C042-8E2A-A0A1A3B57E2F}"/>
          </ac:graphicFrameMkLst>
        </pc:graphicFrameChg>
      </pc:sldChg>
      <pc:sldChg chg="add del">
        <pc:chgData name="Vaagn Manukyan" userId="60bacbf2eb945a5b" providerId="LiveId" clId="{FE36F083-6D4F-F542-9787-701CB674383D}" dt="2020-06-20T13:44:51.175" v="1776"/>
        <pc:sldMkLst>
          <pc:docMk/>
          <pc:sldMk cId="1844434193" sldId="931"/>
        </pc:sldMkLst>
      </pc:sldChg>
      <pc:sldMasterChg chg="delSldLayout">
        <pc:chgData name="Vaagn Manukyan" userId="60bacbf2eb945a5b" providerId="LiveId" clId="{FE36F083-6D4F-F542-9787-701CB674383D}" dt="2020-06-20T14:08:32.770" v="2532" actId="2696"/>
        <pc:sldMasterMkLst>
          <pc:docMk/>
          <pc:sldMasterMk cId="1646980210" sldId="2147483648"/>
        </pc:sldMasterMkLst>
        <pc:sldLayoutChg chg="del">
          <pc:chgData name="Vaagn Manukyan" userId="60bacbf2eb945a5b" providerId="LiveId" clId="{FE36F083-6D4F-F542-9787-701CB674383D}" dt="2020-06-20T14:08:32.770" v="2532" actId="2696"/>
          <pc:sldLayoutMkLst>
            <pc:docMk/>
            <pc:sldMasterMk cId="1646980210" sldId="2147483648"/>
            <pc:sldLayoutMk cId="3546058013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1BEC8-F490-234D-A108-50ED7465E6D2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3C845-80F1-CC4A-9400-2D0A3A8E5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1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4A04780-2AA5-4045-A3EE-4C9BD9B51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193" y="185792"/>
            <a:ext cx="1450461" cy="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013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216">
          <p15:clr>
            <a:srgbClr val="FBAE40"/>
          </p15:clr>
        </p15:guide>
        <p15:guide id="3" pos="6384">
          <p15:clr>
            <a:srgbClr val="FBAE40"/>
          </p15:clr>
        </p15:guide>
        <p15:guide id="4" orient="horz" pos="4380">
          <p15:clr>
            <a:srgbClr val="FBAE40"/>
          </p15:clr>
        </p15:guide>
        <p15:guide id="5" orient="horz" pos="1596">
          <p15:clr>
            <a:srgbClr val="FBAE40"/>
          </p15:clr>
        </p15:guide>
        <p15:guide id="6" pos="1056">
          <p15:clr>
            <a:srgbClr val="FBAE40"/>
          </p15:clr>
        </p15:guide>
        <p15:guide id="7" pos="8544">
          <p15:clr>
            <a:srgbClr val="FBAE40"/>
          </p15:clr>
        </p15:guide>
        <p15:guide id="8" pos="4800">
          <p15:clr>
            <a:srgbClr val="FBAE40"/>
          </p15:clr>
        </p15:guide>
        <p15:guide id="9" orient="horz" pos="1356">
          <p15:clr>
            <a:srgbClr val="FBAE40"/>
          </p15:clr>
        </p15:guide>
        <p15:guide id="10" orient="horz" pos="11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6" name="object 4"/>
          <p:cNvSpPr/>
          <p:nvPr userDrawn="1"/>
        </p:nvSpPr>
        <p:spPr>
          <a:xfrm>
            <a:off x="661230" y="373705"/>
            <a:ext cx="10871182" cy="6217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7" name="object 5"/>
          <p:cNvSpPr/>
          <p:nvPr userDrawn="1"/>
        </p:nvSpPr>
        <p:spPr>
          <a:xfrm>
            <a:off x="753984" y="418744"/>
            <a:ext cx="10684255" cy="5997296"/>
          </a:xfrm>
          <a:custGeom>
            <a:avLst/>
            <a:gdLst/>
            <a:ahLst/>
            <a:cxnLst/>
            <a:rect l="l" t="t" r="r" b="b"/>
            <a:pathLst>
              <a:path w="13355319" h="2683510">
                <a:moveTo>
                  <a:pt x="0" y="2683319"/>
                </a:moveTo>
                <a:lnTo>
                  <a:pt x="13355053" y="2683319"/>
                </a:lnTo>
                <a:lnTo>
                  <a:pt x="13355053" y="0"/>
                </a:lnTo>
                <a:lnTo>
                  <a:pt x="0" y="0"/>
                </a:lnTo>
                <a:lnTo>
                  <a:pt x="0" y="2683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8" name="object 7"/>
          <p:cNvSpPr/>
          <p:nvPr userDrawn="1"/>
        </p:nvSpPr>
        <p:spPr>
          <a:xfrm>
            <a:off x="0" y="2565400"/>
            <a:ext cx="12192000" cy="1930400"/>
          </a:xfrm>
          <a:custGeom>
            <a:avLst/>
            <a:gdLst/>
            <a:ahLst/>
            <a:cxnLst/>
            <a:rect l="l" t="t" r="r" b="b"/>
            <a:pathLst>
              <a:path w="15240000" h="2413000">
                <a:moveTo>
                  <a:pt x="0" y="2413000"/>
                </a:moveTo>
                <a:lnTo>
                  <a:pt x="15240000" y="2413000"/>
                </a:lnTo>
                <a:lnTo>
                  <a:pt x="15240000" y="0"/>
                </a:lnTo>
                <a:lnTo>
                  <a:pt x="0" y="0"/>
                </a:lnTo>
                <a:lnTo>
                  <a:pt x="0" y="2413000"/>
                </a:lnTo>
                <a:close/>
              </a:path>
            </a:pathLst>
          </a:custGeom>
          <a:solidFill>
            <a:srgbClr val="EBB01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149285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7" name="object 3"/>
          <p:cNvSpPr/>
          <p:nvPr userDrawn="1"/>
        </p:nvSpPr>
        <p:spPr>
          <a:xfrm>
            <a:off x="653658" y="374853"/>
            <a:ext cx="10881360" cy="6207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8" name="object 4"/>
          <p:cNvSpPr/>
          <p:nvPr userDrawn="1"/>
        </p:nvSpPr>
        <p:spPr>
          <a:xfrm>
            <a:off x="753984" y="418744"/>
            <a:ext cx="10684255" cy="6020816"/>
          </a:xfrm>
          <a:custGeom>
            <a:avLst/>
            <a:gdLst/>
            <a:ahLst/>
            <a:cxnLst/>
            <a:rect l="l" t="t" r="r" b="b"/>
            <a:pathLst>
              <a:path w="13355319" h="7526020">
                <a:moveTo>
                  <a:pt x="13355053" y="7525626"/>
                </a:moveTo>
                <a:lnTo>
                  <a:pt x="0" y="7525626"/>
                </a:lnTo>
                <a:lnTo>
                  <a:pt x="0" y="0"/>
                </a:lnTo>
                <a:lnTo>
                  <a:pt x="13355053" y="0"/>
                </a:lnTo>
                <a:lnTo>
                  <a:pt x="13355053" y="75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261657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14" name="object 22"/>
          <p:cNvSpPr/>
          <p:nvPr userDrawn="1"/>
        </p:nvSpPr>
        <p:spPr>
          <a:xfrm>
            <a:off x="1" y="2682748"/>
            <a:ext cx="12191999" cy="2331212"/>
          </a:xfrm>
          <a:custGeom>
            <a:avLst/>
            <a:gdLst/>
            <a:ahLst/>
            <a:cxnLst/>
            <a:rect l="l" t="t" r="r" b="b"/>
            <a:pathLst>
              <a:path w="3980179" h="1009015">
                <a:moveTo>
                  <a:pt x="0" y="1008926"/>
                </a:moveTo>
                <a:lnTo>
                  <a:pt x="3979989" y="1008926"/>
                </a:lnTo>
                <a:lnTo>
                  <a:pt x="3979989" y="0"/>
                </a:lnTo>
                <a:lnTo>
                  <a:pt x="0" y="0"/>
                </a:lnTo>
                <a:lnTo>
                  <a:pt x="0" y="1008926"/>
                </a:lnTo>
                <a:close/>
              </a:path>
            </a:pathLst>
          </a:custGeom>
          <a:solidFill>
            <a:srgbClr val="05A2D1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2" name="object 3"/>
          <p:cNvSpPr/>
          <p:nvPr userDrawn="1"/>
        </p:nvSpPr>
        <p:spPr>
          <a:xfrm>
            <a:off x="655320" y="1703070"/>
            <a:ext cx="10881360" cy="4153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3" name="object 4"/>
          <p:cNvSpPr/>
          <p:nvPr userDrawn="1"/>
        </p:nvSpPr>
        <p:spPr>
          <a:xfrm>
            <a:off x="753984" y="1722121"/>
            <a:ext cx="10684255" cy="4028895"/>
          </a:xfrm>
          <a:custGeom>
            <a:avLst/>
            <a:gdLst/>
            <a:ahLst/>
            <a:cxnLst/>
            <a:rect l="l" t="t" r="r" b="b"/>
            <a:pathLst>
              <a:path w="13355319" h="7526020">
                <a:moveTo>
                  <a:pt x="13355053" y="7525626"/>
                </a:moveTo>
                <a:lnTo>
                  <a:pt x="0" y="7525626"/>
                </a:lnTo>
                <a:lnTo>
                  <a:pt x="0" y="0"/>
                </a:lnTo>
                <a:lnTo>
                  <a:pt x="13355053" y="0"/>
                </a:lnTo>
                <a:lnTo>
                  <a:pt x="13355053" y="75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21431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11" name="object 3"/>
          <p:cNvSpPr/>
          <p:nvPr userDrawn="1"/>
        </p:nvSpPr>
        <p:spPr>
          <a:xfrm>
            <a:off x="0" y="1694591"/>
            <a:ext cx="12192000" cy="4226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2" name="object 4"/>
          <p:cNvSpPr/>
          <p:nvPr userDrawn="1"/>
        </p:nvSpPr>
        <p:spPr>
          <a:xfrm>
            <a:off x="25735" y="1740722"/>
            <a:ext cx="12166600" cy="4033520"/>
          </a:xfrm>
          <a:custGeom>
            <a:avLst/>
            <a:gdLst/>
            <a:ahLst/>
            <a:cxnLst/>
            <a:rect l="l" t="t" r="r" b="b"/>
            <a:pathLst>
              <a:path w="15208250" h="5041900">
                <a:moveTo>
                  <a:pt x="0" y="5041455"/>
                </a:moveTo>
                <a:lnTo>
                  <a:pt x="15207830" y="5041455"/>
                </a:lnTo>
                <a:lnTo>
                  <a:pt x="15207830" y="0"/>
                </a:lnTo>
                <a:lnTo>
                  <a:pt x="0" y="0"/>
                </a:lnTo>
                <a:lnTo>
                  <a:pt x="0" y="5041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325475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5" name="object 8"/>
          <p:cNvSpPr/>
          <p:nvPr userDrawn="1"/>
        </p:nvSpPr>
        <p:spPr>
          <a:xfrm>
            <a:off x="2052" y="1097"/>
            <a:ext cx="3439160" cy="6849364"/>
          </a:xfrm>
          <a:custGeom>
            <a:avLst/>
            <a:gdLst/>
            <a:ahLst/>
            <a:cxnLst/>
            <a:rect l="l" t="t" r="r" b="b"/>
            <a:pathLst>
              <a:path w="4298950" h="8561705">
                <a:moveTo>
                  <a:pt x="0" y="8561285"/>
                </a:moveTo>
                <a:lnTo>
                  <a:pt x="4298505" y="8561285"/>
                </a:lnTo>
                <a:lnTo>
                  <a:pt x="4298505" y="0"/>
                </a:lnTo>
                <a:lnTo>
                  <a:pt x="0" y="0"/>
                </a:lnTo>
                <a:lnTo>
                  <a:pt x="0" y="8561285"/>
                </a:lnTo>
                <a:close/>
              </a:path>
            </a:pathLst>
          </a:custGeom>
          <a:solidFill>
            <a:srgbClr val="80C10E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7" name="object 5"/>
          <p:cNvSpPr/>
          <p:nvPr userDrawn="1"/>
        </p:nvSpPr>
        <p:spPr>
          <a:xfrm>
            <a:off x="653658" y="375716"/>
            <a:ext cx="10881360" cy="6207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8" name="object 6"/>
          <p:cNvSpPr/>
          <p:nvPr userDrawn="1"/>
        </p:nvSpPr>
        <p:spPr>
          <a:xfrm>
            <a:off x="753984" y="418744"/>
            <a:ext cx="10684255" cy="6020816"/>
          </a:xfrm>
          <a:custGeom>
            <a:avLst/>
            <a:gdLst/>
            <a:ahLst/>
            <a:cxnLst/>
            <a:rect l="l" t="t" r="r" b="b"/>
            <a:pathLst>
              <a:path w="13355319" h="7526020">
                <a:moveTo>
                  <a:pt x="13355053" y="7525626"/>
                </a:moveTo>
                <a:lnTo>
                  <a:pt x="0" y="7525626"/>
                </a:lnTo>
                <a:lnTo>
                  <a:pt x="0" y="0"/>
                </a:lnTo>
                <a:lnTo>
                  <a:pt x="13355053" y="0"/>
                </a:lnTo>
                <a:lnTo>
                  <a:pt x="13355053" y="75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27797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12192274" cy="6858000"/>
          </a:xfrm>
          <a:custGeom>
            <a:avLst/>
            <a:gdLst/>
            <a:ahLst/>
            <a:cxnLst/>
            <a:rect l="l" t="t" r="r" b="b"/>
            <a:pathLst>
              <a:path w="10161269" h="8572500">
                <a:moveTo>
                  <a:pt x="0" y="8572500"/>
                </a:moveTo>
                <a:lnTo>
                  <a:pt x="10160927" y="8572500"/>
                </a:lnTo>
                <a:lnTo>
                  <a:pt x="10160927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6" name="object 8"/>
          <p:cNvSpPr/>
          <p:nvPr userDrawn="1"/>
        </p:nvSpPr>
        <p:spPr>
          <a:xfrm>
            <a:off x="2052" y="1097"/>
            <a:ext cx="3439160" cy="6849364"/>
          </a:xfrm>
          <a:custGeom>
            <a:avLst/>
            <a:gdLst/>
            <a:ahLst/>
            <a:cxnLst/>
            <a:rect l="l" t="t" r="r" b="b"/>
            <a:pathLst>
              <a:path w="4298950" h="8561705">
                <a:moveTo>
                  <a:pt x="0" y="8561285"/>
                </a:moveTo>
                <a:lnTo>
                  <a:pt x="4298505" y="8561285"/>
                </a:lnTo>
                <a:lnTo>
                  <a:pt x="4298505" y="0"/>
                </a:lnTo>
                <a:lnTo>
                  <a:pt x="0" y="0"/>
                </a:lnTo>
                <a:lnTo>
                  <a:pt x="0" y="8561285"/>
                </a:lnTo>
                <a:close/>
              </a:path>
            </a:pathLst>
          </a:custGeom>
          <a:solidFill>
            <a:srgbClr val="80C10E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</p:spTree>
    <p:extLst>
      <p:ext uri="{BB962C8B-B14F-4D97-AF65-F5344CB8AC3E}">
        <p14:creationId xmlns:p14="http://schemas.microsoft.com/office/powerpoint/2010/main" val="1430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274" cy="6858000"/>
          </a:xfrm>
          <a:custGeom>
            <a:avLst/>
            <a:gdLst/>
            <a:ahLst/>
            <a:cxnLst/>
            <a:rect l="l" t="t" r="r" b="b"/>
            <a:pathLst>
              <a:path w="10161269" h="8572500">
                <a:moveTo>
                  <a:pt x="0" y="8572500"/>
                </a:moveTo>
                <a:lnTo>
                  <a:pt x="10160927" y="8572500"/>
                </a:lnTo>
                <a:lnTo>
                  <a:pt x="10160927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7" name="object 3"/>
          <p:cNvSpPr/>
          <p:nvPr userDrawn="1"/>
        </p:nvSpPr>
        <p:spPr>
          <a:xfrm>
            <a:off x="0" y="1016"/>
            <a:ext cx="4063492" cy="6849364"/>
          </a:xfrm>
          <a:custGeom>
            <a:avLst/>
            <a:gdLst/>
            <a:ahLst/>
            <a:cxnLst/>
            <a:rect l="l" t="t" r="r" b="b"/>
            <a:pathLst>
              <a:path w="5079365" h="8561705">
                <a:moveTo>
                  <a:pt x="0" y="8561298"/>
                </a:moveTo>
                <a:lnTo>
                  <a:pt x="5079072" y="8561298"/>
                </a:lnTo>
                <a:lnTo>
                  <a:pt x="5079072" y="0"/>
                </a:lnTo>
                <a:lnTo>
                  <a:pt x="0" y="0"/>
                </a:lnTo>
                <a:lnTo>
                  <a:pt x="0" y="8561298"/>
                </a:lnTo>
                <a:close/>
              </a:path>
            </a:pathLst>
          </a:custGeom>
          <a:solidFill>
            <a:srgbClr val="80C10E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301233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6" name="bk object 17"/>
          <p:cNvSpPr/>
          <p:nvPr userDrawn="1"/>
        </p:nvSpPr>
        <p:spPr>
          <a:xfrm>
            <a:off x="5306518" y="2415906"/>
            <a:ext cx="5162296" cy="794512"/>
          </a:xfrm>
          <a:custGeom>
            <a:avLst/>
            <a:gdLst/>
            <a:ahLst/>
            <a:cxnLst/>
            <a:rect l="l" t="t" r="r" b="b"/>
            <a:pathLst>
              <a:path w="6452869" h="993139">
                <a:moveTo>
                  <a:pt x="5407624" y="0"/>
                </a:moveTo>
                <a:lnTo>
                  <a:pt x="1079201" y="0"/>
                </a:lnTo>
                <a:lnTo>
                  <a:pt x="0" y="992911"/>
                </a:lnTo>
                <a:lnTo>
                  <a:pt x="6452672" y="992911"/>
                </a:lnTo>
                <a:lnTo>
                  <a:pt x="5407624" y="0"/>
                </a:lnTo>
                <a:close/>
              </a:path>
            </a:pathLst>
          </a:custGeom>
          <a:solidFill>
            <a:srgbClr val="80C10E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7" name="bk object 18"/>
          <p:cNvSpPr/>
          <p:nvPr userDrawn="1"/>
        </p:nvSpPr>
        <p:spPr>
          <a:xfrm>
            <a:off x="4445289" y="3208274"/>
            <a:ext cx="6857492" cy="794512"/>
          </a:xfrm>
          <a:custGeom>
            <a:avLst/>
            <a:gdLst/>
            <a:ahLst/>
            <a:cxnLst/>
            <a:rect l="l" t="t" r="r" b="b"/>
            <a:pathLst>
              <a:path w="8571865" h="993139">
                <a:moveTo>
                  <a:pt x="7526630" y="0"/>
                </a:moveTo>
                <a:lnTo>
                  <a:pt x="1079201" y="0"/>
                </a:lnTo>
                <a:lnTo>
                  <a:pt x="0" y="992911"/>
                </a:lnTo>
                <a:lnTo>
                  <a:pt x="8571679" y="992911"/>
                </a:lnTo>
                <a:lnTo>
                  <a:pt x="7526630" y="0"/>
                </a:lnTo>
                <a:close/>
              </a:path>
            </a:pathLst>
          </a:custGeom>
          <a:solidFill>
            <a:srgbClr val="BCCD07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8" name="bk object 19"/>
          <p:cNvSpPr/>
          <p:nvPr userDrawn="1"/>
        </p:nvSpPr>
        <p:spPr>
          <a:xfrm>
            <a:off x="3584070" y="4000632"/>
            <a:ext cx="8552688" cy="794512"/>
          </a:xfrm>
          <a:custGeom>
            <a:avLst/>
            <a:gdLst/>
            <a:ahLst/>
            <a:cxnLst/>
            <a:rect l="l" t="t" r="r" b="b"/>
            <a:pathLst>
              <a:path w="10690860" h="993139">
                <a:moveTo>
                  <a:pt x="9645610" y="0"/>
                </a:moveTo>
                <a:lnTo>
                  <a:pt x="1079201" y="0"/>
                </a:lnTo>
                <a:lnTo>
                  <a:pt x="0" y="992911"/>
                </a:lnTo>
                <a:lnTo>
                  <a:pt x="10690658" y="992911"/>
                </a:lnTo>
                <a:lnTo>
                  <a:pt x="9645610" y="0"/>
                </a:lnTo>
                <a:close/>
              </a:path>
            </a:pathLst>
          </a:custGeom>
          <a:solidFill>
            <a:srgbClr val="F4BE0B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9" name="bk object 20"/>
          <p:cNvSpPr/>
          <p:nvPr userDrawn="1"/>
        </p:nvSpPr>
        <p:spPr>
          <a:xfrm>
            <a:off x="2722851" y="4793000"/>
            <a:ext cx="9469628" cy="794512"/>
          </a:xfrm>
          <a:custGeom>
            <a:avLst/>
            <a:gdLst/>
            <a:ahLst/>
            <a:cxnLst/>
            <a:rect l="l" t="t" r="r" b="b"/>
            <a:pathLst>
              <a:path w="11837035" h="993140">
                <a:moveTo>
                  <a:pt x="11764602" y="0"/>
                </a:moveTo>
                <a:lnTo>
                  <a:pt x="1079187" y="0"/>
                </a:lnTo>
                <a:lnTo>
                  <a:pt x="0" y="992898"/>
                </a:lnTo>
                <a:lnTo>
                  <a:pt x="11836436" y="992898"/>
                </a:lnTo>
                <a:lnTo>
                  <a:pt x="11836436" y="68249"/>
                </a:lnTo>
                <a:lnTo>
                  <a:pt x="11764602" y="0"/>
                </a:lnTo>
                <a:close/>
              </a:path>
            </a:pathLst>
          </a:custGeom>
          <a:solidFill>
            <a:srgbClr val="E35214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0" name="bk object 21"/>
          <p:cNvSpPr/>
          <p:nvPr userDrawn="1"/>
        </p:nvSpPr>
        <p:spPr>
          <a:xfrm>
            <a:off x="6168953" y="860583"/>
            <a:ext cx="3464560" cy="1556511"/>
          </a:xfrm>
          <a:custGeom>
            <a:avLst/>
            <a:gdLst/>
            <a:ahLst/>
            <a:cxnLst/>
            <a:rect l="l" t="t" r="r" b="b"/>
            <a:pathLst>
              <a:path w="4330700" h="1945639">
                <a:moveTo>
                  <a:pt x="2197793" y="0"/>
                </a:moveTo>
                <a:lnTo>
                  <a:pt x="2158840" y="3591"/>
                </a:lnTo>
                <a:lnTo>
                  <a:pt x="2120859" y="14371"/>
                </a:lnTo>
                <a:lnTo>
                  <a:pt x="2084836" y="32345"/>
                </a:lnTo>
                <a:lnTo>
                  <a:pt x="2051756" y="57518"/>
                </a:lnTo>
                <a:lnTo>
                  <a:pt x="0" y="1945220"/>
                </a:lnTo>
                <a:lnTo>
                  <a:pt x="4330704" y="1945220"/>
                </a:lnTo>
                <a:lnTo>
                  <a:pt x="2346459" y="59969"/>
                </a:lnTo>
                <a:lnTo>
                  <a:pt x="2312997" y="33743"/>
                </a:lnTo>
                <a:lnTo>
                  <a:pt x="2276365" y="15001"/>
                </a:lnTo>
                <a:lnTo>
                  <a:pt x="2237613" y="3751"/>
                </a:lnTo>
                <a:lnTo>
                  <a:pt x="2197793" y="0"/>
                </a:lnTo>
                <a:close/>
              </a:path>
            </a:pathLst>
          </a:custGeom>
          <a:solidFill>
            <a:srgbClr val="05A3D1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1" name="bk object 22"/>
          <p:cNvSpPr/>
          <p:nvPr userDrawn="1"/>
        </p:nvSpPr>
        <p:spPr>
          <a:xfrm>
            <a:off x="8084742" y="814228"/>
            <a:ext cx="4107688" cy="3902456"/>
          </a:xfrm>
          <a:custGeom>
            <a:avLst/>
            <a:gdLst/>
            <a:ahLst/>
            <a:cxnLst/>
            <a:rect l="l" t="t" r="r" b="b"/>
            <a:pathLst>
              <a:path w="5134609" h="4878070">
                <a:moveTo>
                  <a:pt x="0" y="0"/>
                </a:moveTo>
                <a:lnTo>
                  <a:pt x="5134071" y="4877945"/>
                </a:lnTo>
              </a:path>
            </a:pathLst>
          </a:custGeom>
          <a:ln w="7950">
            <a:solidFill>
              <a:srgbClr val="80C10E"/>
            </a:solidFill>
            <a:prstDash val="dash"/>
          </a:ln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12" name="bk object 23"/>
          <p:cNvSpPr/>
          <p:nvPr userDrawn="1"/>
        </p:nvSpPr>
        <p:spPr>
          <a:xfrm>
            <a:off x="1208200" y="752824"/>
            <a:ext cx="6876796" cy="6105652"/>
          </a:xfrm>
          <a:custGeom>
            <a:avLst/>
            <a:gdLst/>
            <a:ahLst/>
            <a:cxnLst/>
            <a:rect l="l" t="t" r="r" b="b"/>
            <a:pathLst>
              <a:path w="8595995" h="7632065">
                <a:moveTo>
                  <a:pt x="0" y="7631469"/>
                </a:moveTo>
                <a:lnTo>
                  <a:pt x="8214704" y="73593"/>
                </a:lnTo>
                <a:lnTo>
                  <a:pt x="8252952" y="43915"/>
                </a:lnTo>
                <a:lnTo>
                  <a:pt x="8294378" y="21761"/>
                </a:lnTo>
                <a:lnTo>
                  <a:pt x="8338057" y="7125"/>
                </a:lnTo>
                <a:lnTo>
                  <a:pt x="8383064" y="0"/>
                </a:lnTo>
                <a:lnTo>
                  <a:pt x="8428476" y="376"/>
                </a:lnTo>
                <a:lnTo>
                  <a:pt x="8473367" y="8247"/>
                </a:lnTo>
                <a:lnTo>
                  <a:pt x="8516814" y="23606"/>
                </a:lnTo>
                <a:lnTo>
                  <a:pt x="8557893" y="46444"/>
                </a:lnTo>
                <a:lnTo>
                  <a:pt x="8595679" y="76755"/>
                </a:lnTo>
              </a:path>
            </a:pathLst>
          </a:custGeom>
          <a:ln w="7950">
            <a:solidFill>
              <a:srgbClr val="80C10E"/>
            </a:solidFill>
            <a:prstDash val="dash"/>
          </a:ln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23" name="object 17"/>
          <p:cNvSpPr/>
          <p:nvPr userDrawn="1"/>
        </p:nvSpPr>
        <p:spPr>
          <a:xfrm>
            <a:off x="0" y="5494436"/>
            <a:ext cx="12192000" cy="1363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24" name="object 18"/>
          <p:cNvSpPr/>
          <p:nvPr userDrawn="1"/>
        </p:nvSpPr>
        <p:spPr>
          <a:xfrm>
            <a:off x="0" y="5587928"/>
            <a:ext cx="12192000" cy="1270508"/>
          </a:xfrm>
          <a:custGeom>
            <a:avLst/>
            <a:gdLst/>
            <a:ahLst/>
            <a:cxnLst/>
            <a:rect l="l" t="t" r="r" b="b"/>
            <a:pathLst>
              <a:path w="15240000" h="1588134">
                <a:moveTo>
                  <a:pt x="0" y="1587588"/>
                </a:moveTo>
                <a:lnTo>
                  <a:pt x="15240000" y="1587588"/>
                </a:lnTo>
                <a:lnTo>
                  <a:pt x="15240000" y="0"/>
                </a:lnTo>
                <a:lnTo>
                  <a:pt x="0" y="0"/>
                </a:lnTo>
                <a:lnTo>
                  <a:pt x="0" y="1587588"/>
                </a:lnTo>
                <a:close/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202558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-152" y="0"/>
            <a:ext cx="12192152" cy="6858000"/>
          </a:xfrm>
          <a:custGeom>
            <a:avLst/>
            <a:gdLst/>
            <a:ahLst/>
            <a:cxnLst/>
            <a:rect l="l" t="t" r="r" b="b"/>
            <a:pathLst>
              <a:path w="10941685" h="8572500">
                <a:moveTo>
                  <a:pt x="0" y="8572500"/>
                </a:moveTo>
                <a:lnTo>
                  <a:pt x="10941494" y="8572500"/>
                </a:lnTo>
                <a:lnTo>
                  <a:pt x="10941494" y="0"/>
                </a:lnTo>
                <a:lnTo>
                  <a:pt x="0" y="0"/>
                </a:lnTo>
                <a:lnTo>
                  <a:pt x="0" y="85725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sz="1440" dirty="0"/>
          </a:p>
        </p:txBody>
      </p:sp>
      <p:sp>
        <p:nvSpPr>
          <p:cNvPr id="6" name="object 4"/>
          <p:cNvSpPr/>
          <p:nvPr userDrawn="1"/>
        </p:nvSpPr>
        <p:spPr>
          <a:xfrm>
            <a:off x="0" y="1015"/>
            <a:ext cx="3439160" cy="5104892"/>
          </a:xfrm>
          <a:custGeom>
            <a:avLst/>
            <a:gdLst/>
            <a:ahLst/>
            <a:cxnLst/>
            <a:rect l="l" t="t" r="r" b="b"/>
            <a:pathLst>
              <a:path w="4298950" h="6381115">
                <a:moveTo>
                  <a:pt x="4298505" y="0"/>
                </a:moveTo>
                <a:lnTo>
                  <a:pt x="0" y="0"/>
                </a:lnTo>
                <a:lnTo>
                  <a:pt x="0" y="5999480"/>
                </a:lnTo>
                <a:lnTo>
                  <a:pt x="2149246" y="6380505"/>
                </a:lnTo>
                <a:lnTo>
                  <a:pt x="4298505" y="5999480"/>
                </a:lnTo>
                <a:lnTo>
                  <a:pt x="4298505" y="0"/>
                </a:lnTo>
                <a:close/>
              </a:path>
            </a:pathLst>
          </a:custGeom>
          <a:solidFill>
            <a:srgbClr val="E25213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7" name="object 9"/>
          <p:cNvSpPr/>
          <p:nvPr userDrawn="1"/>
        </p:nvSpPr>
        <p:spPr>
          <a:xfrm>
            <a:off x="8753201" y="0"/>
            <a:ext cx="3439160" cy="3150616"/>
          </a:xfrm>
          <a:custGeom>
            <a:avLst/>
            <a:gdLst/>
            <a:ahLst/>
            <a:cxnLst/>
            <a:rect l="l" t="t" r="r" b="b"/>
            <a:pathLst>
              <a:path w="4298950" h="3938270">
                <a:moveTo>
                  <a:pt x="4298492" y="0"/>
                </a:moveTo>
                <a:lnTo>
                  <a:pt x="0" y="1270"/>
                </a:lnTo>
                <a:lnTo>
                  <a:pt x="0" y="3556876"/>
                </a:lnTo>
                <a:lnTo>
                  <a:pt x="2149246" y="3937901"/>
                </a:lnTo>
                <a:lnTo>
                  <a:pt x="4298492" y="3556876"/>
                </a:lnTo>
                <a:lnTo>
                  <a:pt x="4298492" y="0"/>
                </a:lnTo>
                <a:close/>
              </a:path>
            </a:pathLst>
          </a:custGeom>
          <a:solidFill>
            <a:srgbClr val="EBB01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8" name="object 14"/>
          <p:cNvSpPr/>
          <p:nvPr userDrawn="1"/>
        </p:nvSpPr>
        <p:spPr>
          <a:xfrm>
            <a:off x="3335898" y="0"/>
            <a:ext cx="550671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40"/>
          </a:p>
        </p:txBody>
      </p:sp>
      <p:sp>
        <p:nvSpPr>
          <p:cNvPr id="9" name="object 15"/>
          <p:cNvSpPr/>
          <p:nvPr userDrawn="1"/>
        </p:nvSpPr>
        <p:spPr>
          <a:xfrm>
            <a:off x="3433358" y="1016"/>
            <a:ext cx="5314696" cy="6856984"/>
          </a:xfrm>
          <a:custGeom>
            <a:avLst/>
            <a:gdLst/>
            <a:ahLst/>
            <a:cxnLst/>
            <a:rect l="l" t="t" r="r" b="b"/>
            <a:pathLst>
              <a:path w="6643370" h="8571230">
                <a:moveTo>
                  <a:pt x="0" y="8571230"/>
                </a:moveTo>
                <a:lnTo>
                  <a:pt x="6643001" y="8571230"/>
                </a:lnTo>
                <a:lnTo>
                  <a:pt x="6643001" y="0"/>
                </a:lnTo>
                <a:lnTo>
                  <a:pt x="0" y="0"/>
                </a:lnTo>
                <a:lnTo>
                  <a:pt x="0" y="8571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40"/>
          </a:p>
        </p:txBody>
      </p:sp>
    </p:spTree>
    <p:extLst>
      <p:ext uri="{BB962C8B-B14F-4D97-AF65-F5344CB8AC3E}">
        <p14:creationId xmlns:p14="http://schemas.microsoft.com/office/powerpoint/2010/main" val="282065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4575" y="1874842"/>
            <a:ext cx="5142848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FBFBFB"/>
                </a:solidFill>
                <a:latin typeface="Fedra Sans Pro Bold"/>
                <a:cs typeface="Fedra Sans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60" y="2389524"/>
            <a:ext cx="12192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BFBFB"/>
                </a:solidFill>
                <a:latin typeface="Fedra Sans Pro Bold"/>
                <a:cs typeface="Fedra Sans Pr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6498" y="6352356"/>
            <a:ext cx="121056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5A2D1"/>
                </a:solidFill>
                <a:latin typeface="Rounded Elegance"/>
                <a:cs typeface="Rounded Elegance"/>
              </a:defRPr>
            </a:lvl1pPr>
          </a:lstStyle>
          <a:p>
            <a:pPr marL="10160">
              <a:lnSpc>
                <a:spcPts val="1824"/>
              </a:lnSpc>
            </a:pPr>
            <a:endParaRPr lang="en" dirty="0">
              <a:solidFill>
                <a:srgbClr val="80C10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2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65760">
        <a:defRPr>
          <a:latin typeface="+mn-lt"/>
          <a:ea typeface="+mn-ea"/>
          <a:cs typeface="+mn-cs"/>
        </a:defRPr>
      </a:lvl2pPr>
      <a:lvl3pPr marL="731520">
        <a:defRPr>
          <a:latin typeface="+mn-lt"/>
          <a:ea typeface="+mn-ea"/>
          <a:cs typeface="+mn-cs"/>
        </a:defRPr>
      </a:lvl3pPr>
      <a:lvl4pPr marL="1097280">
        <a:defRPr>
          <a:latin typeface="+mn-lt"/>
          <a:ea typeface="+mn-ea"/>
          <a:cs typeface="+mn-cs"/>
        </a:defRPr>
      </a:lvl4pPr>
      <a:lvl5pPr marL="1463040">
        <a:defRPr>
          <a:latin typeface="+mn-lt"/>
          <a:ea typeface="+mn-ea"/>
          <a:cs typeface="+mn-cs"/>
        </a:defRPr>
      </a:lvl5pPr>
      <a:lvl6pPr marL="1828800">
        <a:defRPr>
          <a:latin typeface="+mn-lt"/>
          <a:ea typeface="+mn-ea"/>
          <a:cs typeface="+mn-cs"/>
        </a:defRPr>
      </a:lvl6pPr>
      <a:lvl7pPr marL="2194560">
        <a:defRPr>
          <a:latin typeface="+mn-lt"/>
          <a:ea typeface="+mn-ea"/>
          <a:cs typeface="+mn-cs"/>
        </a:defRPr>
      </a:lvl7pPr>
      <a:lvl8pPr marL="2560320">
        <a:defRPr>
          <a:latin typeface="+mn-lt"/>
          <a:ea typeface="+mn-ea"/>
          <a:cs typeface="+mn-cs"/>
        </a:defRPr>
      </a:lvl8pPr>
      <a:lvl9pPr marL="292608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65760">
        <a:defRPr>
          <a:latin typeface="+mn-lt"/>
          <a:ea typeface="+mn-ea"/>
          <a:cs typeface="+mn-cs"/>
        </a:defRPr>
      </a:lvl2pPr>
      <a:lvl3pPr marL="731520">
        <a:defRPr>
          <a:latin typeface="+mn-lt"/>
          <a:ea typeface="+mn-ea"/>
          <a:cs typeface="+mn-cs"/>
        </a:defRPr>
      </a:lvl3pPr>
      <a:lvl4pPr marL="1097280">
        <a:defRPr>
          <a:latin typeface="+mn-lt"/>
          <a:ea typeface="+mn-ea"/>
          <a:cs typeface="+mn-cs"/>
        </a:defRPr>
      </a:lvl4pPr>
      <a:lvl5pPr marL="1463040">
        <a:defRPr>
          <a:latin typeface="+mn-lt"/>
          <a:ea typeface="+mn-ea"/>
          <a:cs typeface="+mn-cs"/>
        </a:defRPr>
      </a:lvl5pPr>
      <a:lvl6pPr marL="1828800">
        <a:defRPr>
          <a:latin typeface="+mn-lt"/>
          <a:ea typeface="+mn-ea"/>
          <a:cs typeface="+mn-cs"/>
        </a:defRPr>
      </a:lvl6pPr>
      <a:lvl7pPr marL="2194560">
        <a:defRPr>
          <a:latin typeface="+mn-lt"/>
          <a:ea typeface="+mn-ea"/>
          <a:cs typeface="+mn-cs"/>
        </a:defRPr>
      </a:lvl7pPr>
      <a:lvl8pPr marL="2560320">
        <a:defRPr>
          <a:latin typeface="+mn-lt"/>
          <a:ea typeface="+mn-ea"/>
          <a:cs typeface="+mn-cs"/>
        </a:defRPr>
      </a:lvl8pPr>
      <a:lvl9pPr marL="292608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969" y="1363047"/>
            <a:ext cx="8495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22222"/>
                </a:solidFill>
              </a:rPr>
              <a:t>КОРПОРАТИВНЫЙ ЗОЖ: БОЛЬШЕ ЧЕМ СПОРТ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1045" y="5678352"/>
            <a:ext cx="4575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222222"/>
                </a:solidFill>
              </a:rPr>
              <a:t>ТАТЬЯНА КОЖЕВНИКОВА</a:t>
            </a:r>
          </a:p>
          <a:p>
            <a:r>
              <a:rPr lang="ru-RU" sz="3200" i="1" dirty="0" smtClean="0">
                <a:solidFill>
                  <a:srgbClr val="222222"/>
                </a:solidFill>
              </a:rPr>
              <a:t>19 ноября 2020</a:t>
            </a:r>
            <a:endParaRPr lang="ru-RU" sz="32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07" y="2259506"/>
            <a:ext cx="3739664" cy="3756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36"/>
          <a:stretch/>
        </p:blipFill>
        <p:spPr>
          <a:xfrm rot="1485035">
            <a:off x="2820765" y="3813903"/>
            <a:ext cx="307202" cy="6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247" t="30676" r="53241" b="31462"/>
          <a:stretch/>
        </p:blipFill>
        <p:spPr>
          <a:xfrm>
            <a:off x="1453660" y="1190476"/>
            <a:ext cx="9395510" cy="506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4378" y="447809"/>
            <a:ext cx="566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kern="0" dirty="0" smtClean="0">
                <a:cs typeface="Arimo"/>
              </a:rPr>
              <a:t>ПЯТЬ ФАКТОРОВ БЛАГОПОЛУЧИЯ</a:t>
            </a:r>
            <a:r>
              <a:rPr lang="en-US" sz="2800" b="1" kern="0" dirty="0" smtClean="0">
                <a:cs typeface="Arimo"/>
              </a:rPr>
              <a:t>*</a:t>
            </a:r>
            <a:endParaRPr lang="ru-RU" sz="2800" b="1" kern="0" dirty="0">
              <a:cs typeface="Arim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95324" y="5533572"/>
            <a:ext cx="369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1213"/>
                </a:solidFill>
              </a:rPr>
              <a:t>Отношения в семье, с друзьями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и знакомыми, хобби </a:t>
            </a:r>
            <a:r>
              <a:rPr lang="ru-RU" sz="1600" b="1" dirty="0" smtClean="0">
                <a:solidFill>
                  <a:srgbClr val="291213"/>
                </a:solidFill>
              </a:rPr>
              <a:t>и увлечения</a:t>
            </a:r>
            <a:r>
              <a:rPr lang="ru-RU" sz="1600" b="1" dirty="0">
                <a:solidFill>
                  <a:srgbClr val="291213"/>
                </a:solidFill>
              </a:rPr>
              <a:t>, социальная </a:t>
            </a:r>
            <a:r>
              <a:rPr lang="ru-RU" sz="1600" b="1" dirty="0" smtClean="0">
                <a:solidFill>
                  <a:srgbClr val="291213"/>
                </a:solidFill>
              </a:rPr>
              <a:t>жизнь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8409" y="5587997"/>
            <a:ext cx="339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1213"/>
                </a:solidFill>
              </a:rPr>
              <a:t>Условия, в которых проводится время</a:t>
            </a:r>
            <a:r>
              <a:rPr lang="ru-RU" sz="1600" b="1" dirty="0" smtClean="0">
                <a:solidFill>
                  <a:srgbClr val="291213"/>
                </a:solidFill>
              </a:rPr>
              <a:t>: от </a:t>
            </a:r>
            <a:r>
              <a:rPr lang="ru-RU" sz="1600" b="1" dirty="0">
                <a:solidFill>
                  <a:srgbClr val="291213"/>
                </a:solidFill>
              </a:rPr>
              <a:t>жилья и рабочего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места до страны проживания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592" y="3017679"/>
            <a:ext cx="3868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1213"/>
                </a:solidFill>
              </a:rPr>
              <a:t>Общее финансовое положение: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управление финансовыми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ресурсами, способность грамотно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соотносить расходы и доходы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05354" y="2850628"/>
            <a:ext cx="3298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1213"/>
                </a:solidFill>
              </a:rPr>
              <a:t>Общее состояние здоровья,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рацион и питание, уровень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физической подготовки и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активности, жизненного баланса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1415" y="1406707"/>
            <a:ext cx="2915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1213"/>
                </a:solidFill>
              </a:rPr>
              <a:t>Персональный бренд,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карьерный рост,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востребованность на рынке,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rgbClr val="291213"/>
                </a:solidFill>
              </a:rPr>
              <a:t>профессиональное развитие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78360" y="6488668"/>
            <a:ext cx="2859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*по материалам lifeaddwiser.com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554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3" r="4620" b="31168"/>
          <a:stretch/>
        </p:blipFill>
        <p:spPr>
          <a:xfrm>
            <a:off x="9948986" y="4752394"/>
            <a:ext cx="2258646" cy="210560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82234"/>
              </p:ext>
            </p:extLst>
          </p:nvPr>
        </p:nvGraphicFramePr>
        <p:xfrm>
          <a:off x="265723" y="1695938"/>
          <a:ext cx="10597661" cy="4651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7661">
                  <a:extLst>
                    <a:ext uri="{9D8B030D-6E8A-4147-A177-3AD203B41FA5}">
                      <a16:colId xmlns:a16="http://schemas.microsoft.com/office/drawing/2014/main" val="2304152631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Корпоративная программа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ДМС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63904"/>
                  </a:ext>
                </a:extLst>
              </a:tr>
              <a:tr h="398584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Линия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психологической поддержки сотрудников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91310"/>
                  </a:ext>
                </a:extLst>
              </a:tr>
              <a:tr h="422032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Систематическое измерение уровня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стресса сотрудников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меры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по его снижению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737905"/>
                  </a:ext>
                </a:extLst>
              </a:tr>
              <a:tr h="664308">
                <a:tc>
                  <a:txBody>
                    <a:bodyPr/>
                    <a:lstStyle/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Питание с учётом различных диет и требований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нутрициологии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сотрудников, работающих на территории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компании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039000"/>
                  </a:ext>
                </a:extLst>
              </a:tr>
              <a:tr h="695570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Корпоративный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доктор (или регулярный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чекап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/диспансеризация в ЛПУ),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плановые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профилактические осмотры сотрудников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индивидуальные рекомендации для каждого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421343"/>
                  </a:ext>
                </a:extLst>
              </a:tr>
              <a:tr h="343876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Обучение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по здоровому образу жизни и по избавлению от вредных привычек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27404"/>
                  </a:ext>
                </a:extLst>
              </a:tr>
              <a:tr h="711201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Поддержка занятий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сотрудников спортом (корпоративные команды, оплата фитнеса, спортивные мероприятия, аренда площадок)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546283"/>
                  </a:ext>
                </a:extLst>
              </a:tr>
              <a:tr h="375137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Доступ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 цифровым инструментам повышения физического благополучия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12189"/>
                  </a:ext>
                </a:extLst>
              </a:tr>
              <a:tr h="406399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Поощрение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участия в корпоративных мероприятиях (призы, вознаграждения)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32066"/>
                  </a:ext>
                </a:extLst>
              </a:tr>
              <a:tr h="282228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Оценка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уровня физического благополучия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41521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4378" y="447809"/>
            <a:ext cx="8663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kern="0" dirty="0" smtClean="0">
                <a:cs typeface="Arimo"/>
              </a:rPr>
              <a:t>ПРИМЕРЫ КОРПОРАТИВНЫХ ПРОГРАММ ПО НАПРАВЛЕНИЮ «ЗДОРОВЬЕ»</a:t>
            </a:r>
            <a:endParaRPr lang="ru-RU" sz="2800" b="1" kern="0" dirty="0">
              <a:cs typeface="Arim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5570" y="4564184"/>
            <a:ext cx="9112738" cy="6564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62914"/>
              </p:ext>
            </p:extLst>
          </p:nvPr>
        </p:nvGraphicFramePr>
        <p:xfrm>
          <a:off x="0" y="2339044"/>
          <a:ext cx="5777235" cy="3476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7235">
                  <a:extLst>
                    <a:ext uri="{9D8B030D-6E8A-4147-A177-3AD203B41FA5}">
                      <a16:colId xmlns:a16="http://schemas.microsoft.com/office/drawing/2014/main" val="2304152631"/>
                    </a:ext>
                  </a:extLst>
                </a:gridCol>
              </a:tblGrid>
              <a:tr h="559981">
                <a:tc>
                  <a:txBody>
                    <a:bodyPr/>
                    <a:lstStyle/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для членов семьи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(например, спортивные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для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детей)</a:t>
                      </a:r>
                    </a:p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Поддержка объединений/сообществ сотрудников по интересам (например, клубы путешественников/альпинистов/дайверов/</a:t>
                      </a:r>
                    </a:p>
                    <a:p>
                      <a:pPr marL="457200" marR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туристические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т.п.)</a:t>
                      </a:r>
                    </a:p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Гибкие рабочие графики и возможность работать неполное время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Тимбилдинги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корпоративы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организуются с фокусом на спортивные активности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63904"/>
                  </a:ext>
                </a:extLst>
              </a:tr>
              <a:tr h="113003">
                <a:tc>
                  <a:txBody>
                    <a:bodyPr/>
                    <a:lstStyle/>
                    <a:p>
                      <a:pPr marL="45720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913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592" y="590818"/>
            <a:ext cx="10101961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kern="0" dirty="0" smtClean="0">
                <a:cs typeface="Arimo"/>
              </a:rPr>
              <a:t>ПРИМЕРЫ КОРПОРАТИВНЫХ ПРОГРАММ ПО НАПРАВЛЕНИЯМ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800" b="1" kern="0" dirty="0" smtClean="0">
              <a:cs typeface="Arim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kern="0" dirty="0" smtClean="0">
                <a:cs typeface="Arimo"/>
              </a:rPr>
              <a:t>     «ОКРУЖЕНИЕ (СОЦИУМ)»		          «УСЛОВИЯ ЖИЗНИ»	</a:t>
            </a:r>
            <a:endParaRPr lang="ru-RU" sz="2800" b="1" kern="0" dirty="0">
              <a:cs typeface="Arimo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3164"/>
              </p:ext>
            </p:extLst>
          </p:nvPr>
        </p:nvGraphicFramePr>
        <p:xfrm>
          <a:off x="5777235" y="2339044"/>
          <a:ext cx="6103816" cy="1421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3816">
                  <a:extLst>
                    <a:ext uri="{9D8B030D-6E8A-4147-A177-3AD203B41FA5}">
                      <a16:colId xmlns:a16="http://schemas.microsoft.com/office/drawing/2014/main" val="2304152631"/>
                    </a:ext>
                  </a:extLst>
                </a:gridCol>
              </a:tblGrid>
              <a:tr h="559981">
                <a:tc>
                  <a:txBody>
                    <a:bodyPr/>
                    <a:lstStyle/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городах присутствия компании есть возможности для занятий спортом и подержания ЗОЖ</a:t>
                      </a:r>
                    </a:p>
                    <a:p>
                      <a:pPr marL="742950" marR="0" indent="-28575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Корпоративные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инвестиции в улучшение условий труда и экологию городов присутствия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63904"/>
                  </a:ext>
                </a:extLst>
              </a:tr>
              <a:tr h="113003">
                <a:tc>
                  <a:txBody>
                    <a:bodyPr/>
                    <a:lstStyle/>
                    <a:p>
                      <a:pPr marL="45720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913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1"/>
          <a:stretch/>
        </p:blipFill>
        <p:spPr>
          <a:xfrm>
            <a:off x="6260123" y="3866196"/>
            <a:ext cx="5620928" cy="29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4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185" y="446426"/>
            <a:ext cx="8481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cs typeface="Arimo"/>
              </a:rPr>
              <a:t>ФАКТОРЫ ЭФФЕКТИВНОСТИ </a:t>
            </a:r>
            <a:r>
              <a:rPr lang="ru-RU" sz="2800" b="1" kern="0" dirty="0">
                <a:cs typeface="Arimo"/>
              </a:rPr>
              <a:t>КОРПОРАТИВНЫХ ПРОГРАММ </a:t>
            </a:r>
            <a:r>
              <a:rPr lang="ru-RU" sz="2800" b="1" kern="0" dirty="0" smtClean="0">
                <a:cs typeface="Arimo"/>
              </a:rPr>
              <a:t>В ОБЛАСТИ СПОРТА И ЗОЖ 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386228"/>
              </p:ext>
            </p:extLst>
          </p:nvPr>
        </p:nvGraphicFramePr>
        <p:xfrm>
          <a:off x="647907" y="2078892"/>
          <a:ext cx="6641935" cy="3271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1935">
                  <a:extLst>
                    <a:ext uri="{9D8B030D-6E8A-4147-A177-3AD203B41FA5}">
                      <a16:colId xmlns:a16="http://schemas.microsoft.com/office/drawing/2014/main" val="2304152631"/>
                    </a:ext>
                  </a:extLst>
                </a:gridCol>
              </a:tblGrid>
              <a:tr h="445477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Релевантность для сотрудников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63904"/>
                  </a:ext>
                </a:extLst>
              </a:tr>
              <a:tr h="531447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Инклюзивность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91310"/>
                  </a:ext>
                </a:extLst>
              </a:tr>
              <a:tr h="820615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Связь с ценностями компании и формирование уникального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опыта сотрудников</a:t>
                      </a:r>
                    </a:p>
                    <a:p>
                      <a:pPr marL="45720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20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Гарантированная безопасность</a:t>
                      </a:r>
                    </a:p>
                    <a:p>
                      <a:pPr marL="45720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737905"/>
                  </a:ext>
                </a:extLst>
              </a:tr>
              <a:tr h="664308">
                <a:tc>
                  <a:txBody>
                    <a:bodyPr/>
                    <a:lstStyle/>
                    <a:p>
                      <a:pPr marL="7429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Оценка возврата на инвестиции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2" marR="718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039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46" y="923479"/>
            <a:ext cx="4611230" cy="305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86" y="3921216"/>
            <a:ext cx="4288276" cy="285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217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>
            <a:extLst>
              <a:ext uri="{FF2B5EF4-FFF2-40B4-BE49-F238E27FC236}">
                <a16:creationId xmlns:a16="http://schemas.microsoft.com/office/drawing/2014/main" id="{FF65CB92-7993-CF42-A5E8-449CBF84FAA0}"/>
              </a:ext>
            </a:extLst>
          </p:cNvPr>
          <p:cNvSpPr txBox="1">
            <a:spLocks/>
          </p:cNvSpPr>
          <p:nvPr/>
        </p:nvSpPr>
        <p:spPr>
          <a:xfrm>
            <a:off x="3173919" y="398756"/>
            <a:ext cx="7079865" cy="87203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lvl1pPr>
              <a:defRPr sz="3400" b="1" i="0">
                <a:solidFill>
                  <a:srgbClr val="FBFBFB"/>
                </a:solidFill>
                <a:latin typeface="Fedra Sans Pro Bold"/>
                <a:ea typeface="+mj-ea"/>
                <a:cs typeface="Fedra Sans Pro Bold"/>
              </a:defRPr>
            </a:lvl1pPr>
          </a:lstStyle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ВЫГОДЫ БИЗНЕСА ОТ ВНЕДРЕНИЯ ПРОГРАММ БЛАГОПОЛУЧИЯ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включая ЗОЖ)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19556"/>
              </p:ext>
            </p:extLst>
          </p:nvPr>
        </p:nvGraphicFramePr>
        <p:xfrm>
          <a:off x="438535" y="1579360"/>
          <a:ext cx="11394833" cy="5158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50">
                  <a:extLst>
                    <a:ext uri="{9D8B030D-6E8A-4147-A177-3AD203B41FA5}">
                      <a16:colId xmlns:a16="http://schemas.microsoft.com/office/drawing/2014/main" val="895585558"/>
                    </a:ext>
                  </a:extLst>
                </a:gridCol>
                <a:gridCol w="7980383">
                  <a:extLst>
                    <a:ext uri="{9D8B030D-6E8A-4147-A177-3AD203B41FA5}">
                      <a16:colId xmlns:a16="http://schemas.microsoft.com/office/drawing/2014/main" val="714616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ФИНАНСОВЫЙ ЭФФЕКТ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15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Снижение риска текучести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Экономия затрат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рекрутмент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 адаптацию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93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Усиление бренда работодателя и рост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eNPS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Повышение производительность труда и создание инновационных продуктов быстрее конкурентов за счёт п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ривлечения лучших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талантов на рынке по «разумной цене»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61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Высокая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вовлечённость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и сопричастность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Рост производительности труда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Повышение качества продукта или сервиса, что позволяет удерживать и привлекать новых клиентов, а также увеличивать средний чек или объем продаж на каждого клиента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Экономия ФОТ и прочих затрат на персонал за счёт с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нижения абсентеизма, производственного травматизма и общего уровня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заболеваемости</a:t>
                      </a:r>
                    </a:p>
                    <a:p>
                      <a:pPr marL="285750" marR="0" lvl="1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dirty="0" smtClean="0"/>
                        <a:t>Снижение риска коррупции, злоупотреблений, хищений и </a:t>
                      </a:r>
                      <a:r>
                        <a:rPr lang="ru-RU" sz="1800" dirty="0" err="1" smtClean="0"/>
                        <a:t>фрода</a:t>
                      </a:r>
                      <a:r>
                        <a:rPr lang="ru-RU" sz="1800" dirty="0" smtClean="0"/>
                        <a:t>, что, помимо прямого сохранения активов,</a:t>
                      </a:r>
                      <a:r>
                        <a:rPr lang="ru-RU" sz="1800" baseline="0" dirty="0" smtClean="0"/>
                        <a:t> экономит затраты на внутренний контроль и системы безопасности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68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Рост эффективности командной работы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Снижение «транзакционных издержек», связанных с недоверием между функциями компаниями, длительными совещаниями,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согласованиями, внутренней бюрократией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691877"/>
                  </a:ext>
                </a:extLst>
              </a:tr>
            </a:tbl>
          </a:graphicData>
        </a:graphic>
      </p:graphicFrame>
      <p:pic>
        <p:nvPicPr>
          <p:cNvPr id="9" name="icon-28.png" descr="icon-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523" y="494973"/>
            <a:ext cx="1258823" cy="12644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03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03" y="1949978"/>
            <a:ext cx="2199301" cy="3072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41" y="2011765"/>
            <a:ext cx="2196174" cy="29489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43754" y="628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http://www.well-being</a:t>
            </a:r>
            <a:r>
              <a:rPr lang="ru-RU" sz="2400" b="1" dirty="0">
                <a:solidFill>
                  <a:srgbClr val="00B0F0"/>
                </a:solidFill>
              </a:rPr>
              <a:t>.academy</a:t>
            </a:r>
            <a:r>
              <a:rPr lang="ru-RU" sz="2400" b="1" dirty="0" smtClean="0">
                <a:solidFill>
                  <a:srgbClr val="00B0F0"/>
                </a:solidFill>
              </a:rPr>
              <a:t>/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33496</TotalTime>
  <Words>414</Words>
  <Application>Microsoft Office PowerPoint</Application>
  <PresentationFormat>Широкоэкранный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Arimo</vt:lpstr>
      <vt:lpstr>Calibri</vt:lpstr>
      <vt:lpstr>Fedra Sans Pro Bold</vt:lpstr>
      <vt:lpstr>Rounded Elegance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Vaagn Manukyan</dc:creator>
  <cp:lastModifiedBy>Windows User</cp:lastModifiedBy>
  <cp:revision>100</cp:revision>
  <dcterms:created xsi:type="dcterms:W3CDTF">2020-06-03T12:33:49Z</dcterms:created>
  <dcterms:modified xsi:type="dcterms:W3CDTF">2020-11-16T07:21:25Z</dcterms:modified>
</cp:coreProperties>
</file>